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15E29B54-4FCC-4759-933A-629E38C2B705}"/>
    <pc:docChg chg="modSld">
      <pc:chgData name="Marieke Drabbe" userId="S::m.drabbe@helicon.nl::b9b1a049-6b87-453c-9d4e-1b3ea0ffd634" providerId="AD" clId="Web-{15E29B54-4FCC-4759-933A-629E38C2B705}" dt="2019-05-16T10:07:23.084" v="58" actId="20577"/>
      <pc:docMkLst>
        <pc:docMk/>
      </pc:docMkLst>
      <pc:sldChg chg="modSp">
        <pc:chgData name="Marieke Drabbe" userId="S::m.drabbe@helicon.nl::b9b1a049-6b87-453c-9d4e-1b3ea0ffd634" providerId="AD" clId="Web-{15E29B54-4FCC-4759-933A-629E38C2B705}" dt="2019-05-16T10:07:13.161" v="53" actId="20577"/>
        <pc:sldMkLst>
          <pc:docMk/>
          <pc:sldMk cId="83892022" sldId="260"/>
        </pc:sldMkLst>
        <pc:spChg chg="mod">
          <ac:chgData name="Marieke Drabbe" userId="S::m.drabbe@helicon.nl::b9b1a049-6b87-453c-9d4e-1b3ea0ffd634" providerId="AD" clId="Web-{15E29B54-4FCC-4759-933A-629E38C2B705}" dt="2019-05-16T10:06:36.409" v="32" actId="20577"/>
          <ac:spMkLst>
            <pc:docMk/>
            <pc:sldMk cId="83892022" sldId="260"/>
            <ac:spMk id="10" creationId="{00000000-0000-0000-0000-000000000000}"/>
          </ac:spMkLst>
        </pc:spChg>
        <pc:spChg chg="mod">
          <ac:chgData name="Marieke Drabbe" userId="S::m.drabbe@helicon.nl::b9b1a049-6b87-453c-9d4e-1b3ea0ffd634" providerId="AD" clId="Web-{15E29B54-4FCC-4759-933A-629E38C2B705}" dt="2019-05-16T10:07:13.161" v="53" actId="20577"/>
          <ac:spMkLst>
            <pc:docMk/>
            <pc:sldMk cId="83892022" sldId="260"/>
            <ac:spMk id="12" creationId="{00000000-0000-0000-0000-000000000000}"/>
          </ac:spMkLst>
        </pc:spChg>
      </pc:sldChg>
      <pc:sldChg chg="modSp">
        <pc:chgData name="Marieke Drabbe" userId="S::m.drabbe@helicon.nl::b9b1a049-6b87-453c-9d4e-1b3ea0ffd634" providerId="AD" clId="Web-{15E29B54-4FCC-4759-933A-629E38C2B705}" dt="2019-05-16T10:07:04.676" v="47" actId="20577"/>
        <pc:sldMkLst>
          <pc:docMk/>
          <pc:sldMk cId="1752962136" sldId="263"/>
        </pc:sldMkLst>
        <pc:spChg chg="mod">
          <ac:chgData name="Marieke Drabbe" userId="S::m.drabbe@helicon.nl::b9b1a049-6b87-453c-9d4e-1b3ea0ffd634" providerId="AD" clId="Web-{15E29B54-4FCC-4759-933A-629E38C2B705}" dt="2019-05-16T10:07:04.676" v="47" actId="20577"/>
          <ac:spMkLst>
            <pc:docMk/>
            <pc:sldMk cId="1752962136" sldId="263"/>
            <ac:spMk id="8" creationId="{00000000-0000-0000-0000-000000000000}"/>
          </ac:spMkLst>
        </pc:spChg>
        <pc:spChg chg="mod">
          <ac:chgData name="Marieke Drabbe" userId="S::m.drabbe@helicon.nl::b9b1a049-6b87-453c-9d4e-1b3ea0ffd634" providerId="AD" clId="Web-{15E29B54-4FCC-4759-933A-629E38C2B705}" dt="2019-05-16T10:07:00.957" v="45" actId="1076"/>
          <ac:spMkLst>
            <pc:docMk/>
            <pc:sldMk cId="1752962136" sldId="263"/>
            <ac:spMk id="11" creationId="{00000000-0000-0000-0000-000000000000}"/>
          </ac:spMkLst>
        </pc:spChg>
      </pc:sldChg>
      <pc:sldChg chg="modSp">
        <pc:chgData name="Marieke Drabbe" userId="S::m.drabbe@helicon.nl::b9b1a049-6b87-453c-9d4e-1b3ea0ffd634" providerId="AD" clId="Web-{15E29B54-4FCC-4759-933A-629E38C2B705}" dt="2019-05-16T10:07:22.052" v="57" actId="20577"/>
        <pc:sldMkLst>
          <pc:docMk/>
          <pc:sldMk cId="2446642812" sldId="264"/>
        </pc:sldMkLst>
        <pc:spChg chg="mod">
          <ac:chgData name="Marieke Drabbe" userId="S::m.drabbe@helicon.nl::b9b1a049-6b87-453c-9d4e-1b3ea0ffd634" providerId="AD" clId="Web-{15E29B54-4FCC-4759-933A-629E38C2B705}" dt="2019-05-16T10:07:22.052" v="57" actId="20577"/>
          <ac:spMkLst>
            <pc:docMk/>
            <pc:sldMk cId="2446642812" sldId="264"/>
            <ac:spMk id="8" creationId="{00000000-0000-0000-0000-000000000000}"/>
          </ac:spMkLst>
        </pc:spChg>
      </pc:sldChg>
      <pc:sldChg chg="modSp">
        <pc:chgData name="Marieke Drabbe" userId="S::m.drabbe@helicon.nl::b9b1a049-6b87-453c-9d4e-1b3ea0ffd634" providerId="AD" clId="Web-{15E29B54-4FCC-4759-933A-629E38C2B705}" dt="2019-05-16T10:06:18.956" v="6" actId="20577"/>
        <pc:sldMkLst>
          <pc:docMk/>
          <pc:sldMk cId="2052387474" sldId="265"/>
        </pc:sldMkLst>
        <pc:spChg chg="mod">
          <ac:chgData name="Marieke Drabbe" userId="S::m.drabbe@helicon.nl::b9b1a049-6b87-453c-9d4e-1b3ea0ffd634" providerId="AD" clId="Web-{15E29B54-4FCC-4759-933A-629E38C2B705}" dt="2019-05-16T10:06:18.956" v="6" actId="20577"/>
          <ac:spMkLst>
            <pc:docMk/>
            <pc:sldMk cId="2052387474" sldId="265"/>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16-5-2019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16-5-2019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16-5-2019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Mijn onderneming – periode 2</a:t>
            </a:r>
            <a:br>
              <a:rPr lang="nl-NL"/>
            </a:br>
            <a:r>
              <a:rPr lang="nl-NL" sz="3600" i="1"/>
              <a:t>specialisatie Vrijetijd</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a:t> De nieuwe economie vraagt om andere vaardigheden (21th </a:t>
            </a:r>
            <a:r>
              <a:rPr lang="nl-NL" sz="1600" err="1"/>
              <a:t>century</a:t>
            </a:r>
            <a:r>
              <a:rPr lang="nl-NL" sz="160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err="1"/>
              <a:t>waardemaximalisatie</a:t>
            </a:r>
            <a:r>
              <a:rPr lang="nl-NL" sz="1600"/>
              <a:t> in plaats van winstmaximalisatie.   </a:t>
            </a:r>
          </a:p>
          <a:p>
            <a:pPr>
              <a:lnSpc>
                <a:spcPct val="107000"/>
              </a:lnSpc>
              <a:spcAft>
                <a:spcPts val="0"/>
              </a:spcAft>
              <a:buNone/>
            </a:pPr>
            <a:r>
              <a:rPr lang="nl-NL" sz="160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ondernemingsverslag en reflectievideo.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445909396"/>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reflectievideo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Mijn onderneming</a:t>
            </a:r>
            <a:br>
              <a:rPr lang="nl-NL"/>
            </a:br>
            <a:r>
              <a:rPr lang="nl-NL" sz="3600" i="1"/>
              <a:t>specialisatie Vrijetijd</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Vrijetijd</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599" y="4872361"/>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Kennistoets</a:t>
            </a:r>
          </a:p>
          <a:p>
            <a:pPr eaLnBrk="1" hangingPunct="1">
              <a:spcBef>
                <a:spcPct val="0"/>
              </a:spcBef>
              <a:buFontTx/>
              <a:buNone/>
            </a:pPr>
            <a:endParaRPr lang="nl-NL" altLang="nl-NL" sz="1600">
              <a:latin typeface="+mn-lt"/>
            </a:endParaRPr>
          </a:p>
          <a:p>
            <a:pPr>
              <a:spcBef>
                <a:spcPct val="0"/>
              </a:spcBef>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1</a:t>
            </a:r>
          </a:p>
          <a:p>
            <a:pPr>
              <a:spcBef>
                <a:spcPts val="0"/>
              </a:spcBef>
              <a:buNone/>
            </a:pPr>
            <a:r>
              <a:rPr lang="nl-NL" sz="1600">
                <a:latin typeface="+mn-lt"/>
              </a:rPr>
              <a:t>1.1  Je kunt de aangeboden begrippen voor de specialisatie Vrijetijd uitleggen en toepassen.</a:t>
            </a:r>
            <a:endParaRPr lang="nl-NL" sz="1600">
              <a:latin typeface="+mn-lt"/>
              <a:cs typeface="Calibri"/>
            </a:endParaRPr>
          </a:p>
          <a:p>
            <a:pPr>
              <a:spcBef>
                <a:spcPts val="0"/>
              </a:spcBef>
              <a:buNone/>
            </a:pPr>
            <a:r>
              <a:rPr lang="nl-NL" sz="1600">
                <a:latin typeface="+mn-lt"/>
              </a:rPr>
              <a:t>1.2  Je kunt de aangeboden begrippen voor het onderdeel ‘</a:t>
            </a:r>
            <a:r>
              <a:rPr lang="nl-NL" sz="1600" err="1">
                <a:latin typeface="+mn-lt"/>
              </a:rPr>
              <a:t>people</a:t>
            </a:r>
            <a:r>
              <a:rPr lang="nl-NL" sz="1600">
                <a:latin typeface="+mn-lt"/>
              </a:rPr>
              <a:t>’ uitleggen en toepassen.</a:t>
            </a:r>
            <a:endParaRPr lang="nl-NL" sz="1600">
              <a:latin typeface="+mn-lt"/>
              <a:cs typeface="Calibri"/>
            </a:endParaRPr>
          </a:p>
          <a:p>
            <a:pPr>
              <a:spcBef>
                <a:spcPts val="0"/>
              </a:spcBef>
              <a:buNone/>
            </a:pPr>
            <a:r>
              <a:rPr lang="nl-NL" sz="1600">
                <a:latin typeface="+mn-lt"/>
              </a:rPr>
              <a:t>1.3  Je kunt de aangeboden begrippen voor het onderdeel ‘</a:t>
            </a:r>
            <a:r>
              <a:rPr lang="nl-NL" sz="1600" err="1">
                <a:latin typeface="+mn-lt"/>
              </a:rPr>
              <a:t>planet</a:t>
            </a:r>
            <a:r>
              <a:rPr lang="nl-NL" sz="1600">
                <a:latin typeface="+mn-lt"/>
              </a:rPr>
              <a:t>’ uitleggen en toepassen.</a:t>
            </a:r>
            <a:endParaRPr lang="nl-NL" sz="1600">
              <a:latin typeface="+mn-lt"/>
              <a:cs typeface="Calibri"/>
            </a:endParaRPr>
          </a:p>
          <a:p>
            <a:pPr>
              <a:spcBef>
                <a:spcPts val="0"/>
              </a:spcBef>
              <a:buNone/>
            </a:pPr>
            <a:r>
              <a:rPr lang="nl-NL" sz="1600">
                <a:latin typeface="+mn-lt"/>
              </a:rPr>
              <a:t>1.4  Je kunt de aangeboden begrippen voor het onderdeel ‘</a:t>
            </a:r>
            <a:r>
              <a:rPr lang="nl-NL" sz="1600" err="1">
                <a:latin typeface="+mn-lt"/>
              </a:rPr>
              <a:t>profit</a:t>
            </a:r>
            <a:r>
              <a:rPr lang="nl-NL" sz="1600">
                <a:latin typeface="+mn-lt"/>
              </a:rPr>
              <a:t>’ uitleggen en toepassen.</a:t>
            </a:r>
            <a:endParaRPr lang="nl-NL" sz="1600">
              <a:latin typeface="+mn-lt"/>
              <a:cs typeface="Calibri"/>
            </a:endParaRPr>
          </a:p>
        </p:txBody>
      </p:sp>
      <p:sp>
        <p:nvSpPr>
          <p:cNvPr id="13" name="Rechthoek 12"/>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Vrijetijd</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Ondernemingsverslag</a:t>
            </a:r>
          </a:p>
          <a:p>
            <a:pPr>
              <a:spcBef>
                <a:spcPct val="0"/>
              </a:spcBef>
              <a:buNone/>
            </a:pPr>
            <a:r>
              <a:rPr lang="nl-NL" altLang="nl-NL" sz="1400">
                <a:latin typeface="+mn-lt"/>
              </a:rPr>
              <a:t>Het ondernemingsverslag maak je over je onderneming</a:t>
            </a:r>
            <a:r>
              <a:rPr lang="nl-NL" sz="1400"/>
              <a:t>. </a:t>
            </a:r>
            <a:r>
              <a:rPr lang="nl-NL" altLang="nl-NL" sz="1400"/>
              <a:t>Met dit ondernemingsverslag </a:t>
            </a:r>
            <a:r>
              <a:rPr lang="nl-NL" altLang="nl-NL" sz="140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1" name="Titel 1"/>
          <p:cNvSpPr>
            <a:spLocks noGrp="1"/>
          </p:cNvSpPr>
          <p:nvPr>
            <p:ph type="title"/>
          </p:nvPr>
        </p:nvSpPr>
        <p:spPr>
          <a:xfrm>
            <a:off x="746185" y="40127"/>
            <a:ext cx="10515600" cy="1325563"/>
          </a:xfrm>
        </p:spPr>
        <p:txBody>
          <a:bodyPr>
            <a:normAutofit/>
          </a:bodyPr>
          <a:lstStyle/>
          <a:p>
            <a:r>
              <a:rPr lang="nl-NL"/>
              <a:t>IBS Mijn onderneming</a:t>
            </a:r>
            <a:br>
              <a:rPr lang="nl-NL"/>
            </a:br>
            <a:r>
              <a:rPr lang="nl-NL" sz="3600" i="1"/>
              <a:t>specialisatie Vrijetijd</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2" name="Afbeelding 1"/>
          <p:cNvPicPr>
            <a:picLocks noChangeAspect="1"/>
          </p:cNvPicPr>
          <p:nvPr/>
        </p:nvPicPr>
        <p:blipFill>
          <a:blip r:embed="rId2"/>
          <a:stretch>
            <a:fillRect/>
          </a:stretch>
        </p:blipFill>
        <p:spPr>
          <a:xfrm>
            <a:off x="9574081" y="93700"/>
            <a:ext cx="2367530" cy="1182605"/>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Reflectievideo</a:t>
            </a:r>
          </a:p>
          <a:p>
            <a:pPr>
              <a:spcBef>
                <a:spcPct val="0"/>
              </a:spcBef>
              <a:buNone/>
            </a:pPr>
            <a:r>
              <a:rPr lang="nl-NL" altLang="nl-NL" sz="1600">
                <a:latin typeface="+mn-lt"/>
              </a:rPr>
              <a:t>Je maakt een reflectievideo over het opzetten van je onderneming. Hiermee worden leerdoelen 5 en 6 getoetst. </a:t>
            </a:r>
          </a:p>
        </p:txBody>
      </p:sp>
      <p:sp>
        <p:nvSpPr>
          <p:cNvPr id="11" name="Rechthoek 10"/>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a:t>IBS Mijn onderneming</a:t>
            </a:r>
            <a:br>
              <a:rPr lang="nl-NL"/>
            </a:br>
            <a:r>
              <a:rPr lang="nl-NL" sz="3600" i="1"/>
              <a:t>specialisatie Vrijetijd</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8" ma:contentTypeDescription="Een nieuw document maken." ma:contentTypeScope="" ma:versionID="10fa3663926a742561c6a0f1c4bb51c9">
  <xsd:schema xmlns:xsd="http://www.w3.org/2001/XMLSchema" xmlns:xs="http://www.w3.org/2001/XMLSchema" xmlns:p="http://schemas.microsoft.com/office/2006/metadata/properties" xmlns:ns2="34354c1b-6b8c-435b-ad50-990538c19557" targetNamespace="http://schemas.microsoft.com/office/2006/metadata/properties" ma:root="true" ma:fieldsID="bc0f9b4b551794d3ec9261760b27c989"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A92555-0C61-44FF-B38E-E9C2479D93DA}"/>
</file>

<file path=customXml/itemProps2.xml><?xml version="1.0" encoding="utf-8"?>
<ds:datastoreItem xmlns:ds="http://schemas.openxmlformats.org/officeDocument/2006/customXml" ds:itemID="{5D6F400E-DCB8-4DDE-A3E7-28F7E171947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82B5B5E-FC50-49F0-AB57-04CC47DC8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Kantoorthema</vt:lpstr>
      <vt:lpstr>IBS Mijn onderneming – periode 2 specialisatie Vrijetijd</vt:lpstr>
      <vt:lpstr>IBS Mijn onderneming specialisatie Vrijetijd</vt:lpstr>
      <vt:lpstr>IBS Mijn onderneming specialisatie Vrijetijd</vt:lpstr>
      <vt:lpstr>IBS Mijn onderneming specialisatie Vrijetijd</vt:lpstr>
      <vt:lpstr>IBS Mijn onderneming specialisatie Vrijetijd</vt:lpstr>
      <vt:lpstr>IBS Mijn onderneming specialisatie Vrijetijd</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cp:revision>
  <dcterms:created xsi:type="dcterms:W3CDTF">2017-02-03T11:29:36Z</dcterms:created>
  <dcterms:modified xsi:type="dcterms:W3CDTF">2019-05-16T10:27:57Z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